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63606-FE4E-68E0-2FBB-4F69C7554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9FC877-FCC6-F1D4-74BD-79990B525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28592C-0DE8-A5FF-2FB3-0D2668E1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00FD94-6544-B34D-A05A-A7BF12BC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CD0D9C-2DEE-DAD1-9489-AB27D46F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6CBC8-9337-1193-5AAC-4DC0BAE34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4FB7FE-0580-590C-D873-F5F541D5C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FA2C55-5602-BA86-9CC7-28F3C79E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7AD486-1461-2D82-667E-85E258DD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BD9FB6-1735-1FC9-E4C8-3821724A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7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67C5F2D-9DFC-A7EC-4B30-B3F6DAA0A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BE8D37-BB3D-8678-B789-56AAD5019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51E92B-A20E-EDDB-CD6B-D786E4BA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F43634-947A-46E8-3A92-F9FD984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5AD305-DBB8-3849-CD5F-C5E8E1D6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59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37FA4-8593-0893-A226-4CC460B2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9A42F4-1F0E-D8C1-D3AF-CEA9AE65E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A329B-A68A-5855-5B11-2C37B684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817E97-0591-A875-4292-DA2A9217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9E7758-3A48-CCA3-C5CE-99DA11E5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0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1D234-6EFC-4D46-919F-751EF2EB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2EA6C2-81D1-AF2F-2C1C-D7577CD8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B5E6B6-FE67-7B18-C843-5582B5EB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4CFFAE-8F25-67EE-AA03-D1C1B79BF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584EAA-8A0C-FD3C-21E0-09F44DE2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6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6BB4B-9BF8-38DE-954E-420C18FE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8F931D-E607-CC95-2162-9BBCB554F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155C8D-7ABB-6BB4-AE2E-13B53424D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C809B2-AFD0-E541-CFD2-246A482A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96E288-AD76-4AF4-F4C0-AB353BF9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41CA0C-C5E6-2274-8325-F2E33548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0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7DB81-4027-4EE0-3FF2-BD7E5D79A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DE4A92-D92D-E2E2-9030-1FE860483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AD11BC-8BF7-52F2-2CC9-7743C87B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ADFC1A-8B2E-B3F1-E48A-E5F6A2D23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C43304-2D7F-7423-D394-CEFE824FA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C4417E-410F-2046-285E-A2DE3AAA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FAED3A-480E-7A23-CD41-38438609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3975247-E972-9D4D-C9BD-EC49AC7C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76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672EE-60F0-174F-09DE-1DC8B2EE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F8C624-5A8A-0276-F32C-6C395045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1F77D7-9AAE-066D-6ACF-5B5F60CD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5680A6-67D5-3EAD-1998-95D48379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1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517F763-7311-F677-132B-379E6154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765C69-746B-0BD0-C13E-B78F6418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8128DC-5E09-C715-1DDA-22FDF4B4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80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18A58-AE6E-8032-D8CA-FC20A546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0388D5-1467-1EB4-CB58-297661AC1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C19B43-48D0-04B5-B816-C3C4FFE83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AC91B0-740E-5AD8-7C5A-1C036D42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F37E87-C937-261F-8782-485F15F6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F3F40E-1AB3-7702-0032-46527D3A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70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4FEB-9A0B-06CE-0D7A-6FC21CC1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2B3B0C-642C-8494-FA98-D3DD12590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2A66C0-0E4D-369D-43D4-1365F4A4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56A023-3260-AD34-0FC3-0DDAE8F1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BC4C42-87CB-4F39-140B-FE99C0D3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788E63-3528-BEBA-F544-5A0E7048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1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C73CB4-2980-DADF-4144-9E17F7AD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642BE8-56E1-2FDB-0D87-2D5A03AAF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684D53-1816-CBF8-0CFE-E558214FE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AB4A-E1DF-4902-B96B-933ECC7B8451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78D1AE-2863-4641-F81A-8F501DB6D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42CB70-0F29-7A1E-36AD-41029AA52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7F35-65BF-4A3B-8582-F169CFDC37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23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AFD531-58CA-B239-45EB-9D2776A86150}"/>
              </a:ext>
            </a:extLst>
          </p:cNvPr>
          <p:cNvSpPr txBox="1"/>
          <p:nvPr/>
        </p:nvSpPr>
        <p:spPr>
          <a:xfrm>
            <a:off x="567267" y="254000"/>
            <a:ext cx="11201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Übersicht für die Bearbeitung von Haftsachen:</a:t>
            </a:r>
          </a:p>
          <a:p>
            <a:r>
              <a:rPr lang="de-DE" sz="1800" dirty="0"/>
              <a:t>Roter Aufkleber § 3 V S 3 </a:t>
            </a:r>
            <a:r>
              <a:rPr lang="de-DE" sz="1800" dirty="0" err="1"/>
              <a:t>AktO</a:t>
            </a:r>
            <a:r>
              <a:rPr lang="de-DE" sz="1800" dirty="0"/>
              <a:t> neu § 38 II </a:t>
            </a:r>
            <a:r>
              <a:rPr lang="de-DE" sz="1800" dirty="0" err="1"/>
              <a:t>AktO</a:t>
            </a:r>
            <a:r>
              <a:rPr lang="de-DE" sz="1800" dirty="0"/>
              <a:t> </a:t>
            </a:r>
          </a:p>
          <a:p>
            <a:r>
              <a:rPr lang="de-DE" sz="1800" dirty="0"/>
              <a:t>Haftmerkzettel § 6 II S 2 </a:t>
            </a:r>
            <a:r>
              <a:rPr lang="de-DE" sz="1800" dirty="0" err="1"/>
              <a:t>AktO</a:t>
            </a:r>
            <a:r>
              <a:rPr lang="de-DE" sz="1800" dirty="0"/>
              <a:t>, Liste 53, neu § 38 V </a:t>
            </a:r>
            <a:r>
              <a:rPr lang="de-DE" sz="1800" dirty="0" err="1"/>
              <a:t>AktO</a:t>
            </a:r>
            <a:endParaRPr lang="de-DE" sz="1800" dirty="0"/>
          </a:p>
          <a:p>
            <a:r>
              <a:rPr lang="de-DE" sz="1800" dirty="0"/>
              <a:t>Haftliste § 6 VI S 1 </a:t>
            </a:r>
            <a:r>
              <a:rPr lang="de-DE" sz="1800" dirty="0" err="1"/>
              <a:t>AktO</a:t>
            </a:r>
            <a:r>
              <a:rPr lang="de-DE" sz="1800" dirty="0"/>
              <a:t>, Liste 53 a, neu § 6 III </a:t>
            </a:r>
            <a:r>
              <a:rPr lang="de-DE" sz="1800" dirty="0" err="1"/>
              <a:t>AktO</a:t>
            </a:r>
            <a:endParaRPr lang="de-DE" sz="1800" dirty="0"/>
          </a:p>
          <a:p>
            <a:r>
              <a:rPr lang="de-DE" sz="1800" dirty="0"/>
              <a:t>Hilfsakten § 49 IV </a:t>
            </a:r>
            <a:r>
              <a:rPr lang="de-DE" sz="1800" dirty="0" err="1"/>
              <a:t>AktO</a:t>
            </a:r>
            <a:r>
              <a:rPr lang="de-DE" sz="1800" dirty="0"/>
              <a:t>, neu § 4 II </a:t>
            </a:r>
            <a:r>
              <a:rPr lang="de-DE" sz="1800" dirty="0" err="1"/>
              <a:t>AktO</a:t>
            </a:r>
            <a:endParaRPr lang="de-DE" sz="1800" dirty="0"/>
          </a:p>
          <a:p>
            <a:r>
              <a:rPr lang="de-DE" sz="1800" dirty="0"/>
              <a:t>Fristen §§ 117 Haftprüfung jederzeit, 121 StPO Haftfortdauer über 6 Monate, 122 IV S 2 StPO alle weitere 3 Monate</a:t>
            </a:r>
          </a:p>
          <a:p>
            <a:r>
              <a:rPr lang="de-DE" sz="1800" dirty="0"/>
              <a:t> </a:t>
            </a:r>
          </a:p>
          <a:p>
            <a:r>
              <a:rPr lang="de-DE" sz="1800" dirty="0"/>
              <a:t>Gemeinsame Richtlinie der OLG Präsidenten v. 6.3.2009 – 1463-1/09 - :</a:t>
            </a:r>
          </a:p>
          <a:p>
            <a:r>
              <a:rPr lang="de-DE" sz="1800" dirty="0"/>
              <a:t>Eilsachen!</a:t>
            </a:r>
          </a:p>
          <a:p>
            <a:r>
              <a:rPr lang="de-DE" sz="1800" dirty="0"/>
              <a:t>vorrangig zu bearbeiten – besonders in Jugendsachen</a:t>
            </a:r>
          </a:p>
          <a:p>
            <a:r>
              <a:rPr lang="de-DE" sz="1800" dirty="0"/>
              <a:t>Umschlag in „Gelb“ mit Aufschrift „Eilt! Haft! Von Hand zu Hand“ (Muster Anl. 1)</a:t>
            </a:r>
          </a:p>
          <a:p>
            <a:r>
              <a:rPr lang="de-DE" sz="1800" dirty="0"/>
              <a:t>Wiedervorlagefristen auf dem Umschlag vermerken</a:t>
            </a:r>
          </a:p>
          <a:p>
            <a:r>
              <a:rPr lang="de-DE" sz="1800" dirty="0"/>
              <a:t>Zweitakten (= Hilfsakten) </a:t>
            </a:r>
          </a:p>
          <a:p>
            <a:r>
              <a:rPr lang="de-DE" sz="1800" dirty="0"/>
              <a:t>Verfügungen nur mit Zusatz: „Eilt! Haft!“</a:t>
            </a:r>
          </a:p>
          <a:p>
            <a:r>
              <a:rPr lang="de-DE" sz="1800" dirty="0"/>
              <a:t>Aktenübergabe von Hand zu Hand</a:t>
            </a:r>
          </a:p>
          <a:p>
            <a:r>
              <a:rPr lang="de-DE" sz="1800" dirty="0"/>
              <a:t>Sofortige Protokollerstellung</a:t>
            </a:r>
          </a:p>
          <a:p>
            <a:r>
              <a:rPr lang="de-DE" sz="1800" dirty="0"/>
              <a:t>Rückfragen zwischen </a:t>
            </a:r>
            <a:r>
              <a:rPr lang="de-DE" sz="1800" dirty="0" err="1"/>
              <a:t>StA</a:t>
            </a:r>
            <a:r>
              <a:rPr lang="de-DE" sz="1800" dirty="0"/>
              <a:t> und Gericht telefonisch erledigen</a:t>
            </a:r>
          </a:p>
          <a:p>
            <a:r>
              <a:rPr lang="de-DE" sz="1800" dirty="0"/>
              <a:t>Akteneinsicht und –Versendung mittels Zweitakte</a:t>
            </a:r>
          </a:p>
          <a:p>
            <a:r>
              <a:rPr lang="de-DE" sz="1800" dirty="0" err="1"/>
              <a:t>Erstakte</a:t>
            </a:r>
            <a:r>
              <a:rPr lang="de-DE" sz="1800" dirty="0"/>
              <a:t> verbleibt grundsätzlich beim Gericht</a:t>
            </a:r>
          </a:p>
          <a:p>
            <a:r>
              <a:rPr lang="de-DE" sz="1800" dirty="0"/>
              <a:t>Frist zur Aktenrückgabe</a:t>
            </a:r>
          </a:p>
          <a:p>
            <a:r>
              <a:rPr lang="de-DE" sz="1800" dirty="0"/>
              <a:t>Rückkehr der Zweitakten: Kopien der Unterlagen in allen Aktenexemplaren</a:t>
            </a:r>
          </a:p>
          <a:p>
            <a:r>
              <a:rPr lang="de-DE" sz="1800" dirty="0"/>
              <a:t>Originale immer in die </a:t>
            </a:r>
            <a:r>
              <a:rPr lang="de-DE" sz="1800" dirty="0" err="1"/>
              <a:t>Erstakte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5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5F90996-A408-A1A7-39C6-6E7AB5657BC7}"/>
              </a:ext>
            </a:extLst>
          </p:cNvPr>
          <p:cNvSpPr txBox="1"/>
          <p:nvPr/>
        </p:nvSpPr>
        <p:spPr>
          <a:xfrm>
            <a:off x="626533" y="338667"/>
            <a:ext cx="109304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Ermittlungsmaßnahmen und deren Erfolg dokumentieren (Aktenwahrheit und –Vollständigkeit)</a:t>
            </a:r>
          </a:p>
          <a:p>
            <a:r>
              <a:rPr lang="de-DE" sz="1800" dirty="0"/>
              <a:t>Telefonate und Vorsprachen als Vermerk sofort dem Richter vorlegen</a:t>
            </a:r>
          </a:p>
          <a:p>
            <a:r>
              <a:rPr lang="de-DE" sz="1800" dirty="0"/>
              <a:t>Aktendeckel gewissenhaft und vollständig ausfüllen</a:t>
            </a:r>
          </a:p>
          <a:p>
            <a:r>
              <a:rPr lang="de-DE" sz="1800" dirty="0"/>
              <a:t>Gutachten- und Übersetzungsaufträge bei Fristüberschreitung sofort dem Richter vorlegen</a:t>
            </a:r>
          </a:p>
          <a:p>
            <a:r>
              <a:rPr lang="de-DE" sz="1800" dirty="0"/>
              <a:t>Kostenfestsetzung in der Zweitakte</a:t>
            </a:r>
          </a:p>
          <a:p>
            <a:r>
              <a:rPr lang="de-DE" sz="1800" dirty="0"/>
              <a:t>Briefübersetzer sind auf Eilbedürftigkeit hinzuweisen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11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Hobert</dc:creator>
  <cp:lastModifiedBy>Jürgen Hobert</cp:lastModifiedBy>
  <cp:revision>1</cp:revision>
  <dcterms:created xsi:type="dcterms:W3CDTF">2023-06-27T04:38:47Z</dcterms:created>
  <dcterms:modified xsi:type="dcterms:W3CDTF">2023-06-27T04:39:04Z</dcterms:modified>
</cp:coreProperties>
</file>