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33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36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2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73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51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92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31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38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58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11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48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552D2-5F49-474B-8785-BBD19BBC1EA7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0839-8DF5-44F8-9FDB-C237920910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85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Schuldspruch nach § 27 JGG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Jugendrichter verhängt Jugendstrafe, wenn </a:t>
            </a:r>
          </a:p>
          <a:p>
            <a:r>
              <a:rPr lang="de-DE" dirty="0" smtClean="0"/>
              <a:t>schädliche Neigungen vorliegen und</a:t>
            </a:r>
          </a:p>
          <a:p>
            <a:r>
              <a:rPr lang="de-DE" dirty="0" smtClean="0"/>
              <a:t>Erziehungsmaßregeln und Zuchtmittel nicht mehr ausreichen oder</a:t>
            </a:r>
          </a:p>
          <a:p>
            <a:r>
              <a:rPr lang="de-DE" dirty="0" smtClean="0"/>
              <a:t>wegen der Schwere </a:t>
            </a:r>
            <a:r>
              <a:rPr lang="de-DE" smtClean="0"/>
              <a:t>der </a:t>
            </a:r>
            <a:r>
              <a:rPr lang="de-DE" smtClean="0"/>
              <a:t>Schuld Jugendstrafe erforderlich </a:t>
            </a:r>
            <a:r>
              <a:rPr lang="de-DE" dirty="0" smtClean="0"/>
              <a:t>ist,      § 17 II JGG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744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Schuldspruch nach § 27 JGG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848"/>
          </a:xfrm>
        </p:spPr>
        <p:txBody>
          <a:bodyPr>
            <a:normAutofit/>
          </a:bodyPr>
          <a:lstStyle/>
          <a:p>
            <a:r>
              <a:rPr lang="de-DE" dirty="0" smtClean="0"/>
              <a:t>Kann der Jugendrichter nicht sicher feststellen, dass schädliche Neigungen eine Jugendstrafe erforderlich machen, dann</a:t>
            </a:r>
          </a:p>
          <a:p>
            <a:r>
              <a:rPr lang="de-DE" dirty="0" smtClean="0"/>
              <a:t>kann er die Schuld des Jugendlichen Feststellen (= Schuldspruch) und</a:t>
            </a:r>
          </a:p>
          <a:p>
            <a:r>
              <a:rPr lang="de-DE" dirty="0" smtClean="0"/>
              <a:t>die Entscheidung über die Verhängung der Jugendstrafe zur Bewährung aussetzen, § 27 JGG</a:t>
            </a:r>
          </a:p>
          <a:p>
            <a:r>
              <a:rPr lang="de-DE" dirty="0" smtClean="0"/>
              <a:t>Ergeben sich während der Bewährungszeit schädliche Neigungen, die eine Jugendstrafe erforderlich machen, </a:t>
            </a:r>
          </a:p>
          <a:p>
            <a:r>
              <a:rPr lang="de-DE" dirty="0" smtClean="0"/>
              <a:t>so erkennt das Gericht auf Jugendstrafe, § 30 I JGG</a:t>
            </a:r>
          </a:p>
          <a:p>
            <a:r>
              <a:rPr lang="de-DE" dirty="0" smtClean="0"/>
              <a:t>Verläuft jedoch die Bewährung erfolgreich, wird der Schuldspruch getilgt, § 30 II JGG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4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Schuldspruch nach § 27 JGG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könnte das Urteil beim Schuldspruch lauten?</a:t>
            </a:r>
          </a:p>
          <a:p>
            <a:r>
              <a:rPr lang="de-DE" dirty="0" smtClean="0"/>
              <a:t>Der Angeklagte ist schuldig des Diebstahls in 30 Fällen.</a:t>
            </a:r>
          </a:p>
          <a:p>
            <a:r>
              <a:rPr lang="de-DE" dirty="0" smtClean="0"/>
              <a:t>Die Verhängung einer Jugendstrafe wird ausgesetzt (bleibt vorbehalten)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48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Schuldspruch nach § 27 JGG</vt:lpstr>
      <vt:lpstr>Schuldspruch nach § 27 JGG</vt:lpstr>
      <vt:lpstr>Schuldspruch nach § 27 JGG</vt:lpstr>
    </vt:vector>
  </TitlesOfParts>
  <Company>&lt;Your Organisation&gt;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Dozent BME</dc:creator>
  <cp:lastModifiedBy>Dozent BME</cp:lastModifiedBy>
  <cp:revision>5</cp:revision>
  <dcterms:created xsi:type="dcterms:W3CDTF">2022-06-27T19:19:26Z</dcterms:created>
  <dcterms:modified xsi:type="dcterms:W3CDTF">2022-06-28T07:58:31Z</dcterms:modified>
</cp:coreProperties>
</file>