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B3208-C12E-417F-92B1-38873F4714CF}" type="datetimeFigureOut">
              <a:rPr lang="de-DE" smtClean="0"/>
              <a:t>26.06.2021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63FC-48BA-4296-B247-FE554DC58F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0460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B3208-C12E-417F-92B1-38873F4714CF}" type="datetimeFigureOut">
              <a:rPr lang="de-DE" smtClean="0"/>
              <a:t>26.06.2021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63FC-48BA-4296-B247-FE554DC58F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8337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B3208-C12E-417F-92B1-38873F4714CF}" type="datetimeFigureOut">
              <a:rPr lang="de-DE" smtClean="0"/>
              <a:t>26.06.2021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63FC-48BA-4296-B247-FE554DC58F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8322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B3208-C12E-417F-92B1-38873F4714CF}" type="datetimeFigureOut">
              <a:rPr lang="de-DE" smtClean="0"/>
              <a:t>26.06.2021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63FC-48BA-4296-B247-FE554DC58F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897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B3208-C12E-417F-92B1-38873F4714CF}" type="datetimeFigureOut">
              <a:rPr lang="de-DE" smtClean="0"/>
              <a:t>26.06.2021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63FC-48BA-4296-B247-FE554DC58F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0966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B3208-C12E-417F-92B1-38873F4714CF}" type="datetimeFigureOut">
              <a:rPr lang="de-DE" smtClean="0"/>
              <a:t>26.06.2021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63FC-48BA-4296-B247-FE554DC58F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383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B3208-C12E-417F-92B1-38873F4714CF}" type="datetimeFigureOut">
              <a:rPr lang="de-DE" smtClean="0"/>
              <a:t>26.06.2021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63FC-48BA-4296-B247-FE554DC58F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9345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B3208-C12E-417F-92B1-38873F4714CF}" type="datetimeFigureOut">
              <a:rPr lang="de-DE" smtClean="0"/>
              <a:t>26.06.2021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63FC-48BA-4296-B247-FE554DC58F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786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B3208-C12E-417F-92B1-38873F4714CF}" type="datetimeFigureOut">
              <a:rPr lang="de-DE" smtClean="0"/>
              <a:t>26.06.2021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63FC-48BA-4296-B247-FE554DC58F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719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B3208-C12E-417F-92B1-38873F4714CF}" type="datetimeFigureOut">
              <a:rPr lang="de-DE" smtClean="0"/>
              <a:t>26.06.2021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63FC-48BA-4296-B247-FE554DC58F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310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B3208-C12E-417F-92B1-38873F4714CF}" type="datetimeFigureOut">
              <a:rPr lang="de-DE" smtClean="0"/>
              <a:t>26.06.2021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63FC-48BA-4296-B247-FE554DC58F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4234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B3208-C12E-417F-92B1-38873F4714CF}" type="datetimeFigureOut">
              <a:rPr lang="de-DE" smtClean="0"/>
              <a:t>26.06.2021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363FC-48BA-4296-B247-FE554DC58F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2862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77818" y="526472"/>
            <a:ext cx="9144000" cy="1727200"/>
          </a:xfrm>
        </p:spPr>
        <p:txBody>
          <a:bodyPr>
            <a:normAutofit fontScale="90000"/>
          </a:bodyPr>
          <a:lstStyle/>
          <a:p>
            <a:r>
              <a:rPr lang="de-DE" dirty="0"/>
              <a:t>Unterbrechung und Aussetzung der Hauptverhandlung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03926" y="3195781"/>
            <a:ext cx="9144000" cy="3530600"/>
          </a:xfrm>
        </p:spPr>
        <p:txBody>
          <a:bodyPr/>
          <a:lstStyle/>
          <a:p>
            <a:pPr algn="l"/>
            <a:r>
              <a:rPr lang="de-DE" dirty="0"/>
              <a:t>Nummer 137 RiStBV:</a:t>
            </a:r>
          </a:p>
          <a:p>
            <a:pPr marL="457200" indent="-457200" algn="l">
              <a:buAutoNum type="arabicParenBoth"/>
            </a:pPr>
            <a:r>
              <a:rPr lang="de-DE" dirty="0"/>
              <a:t>Wird die Hauptverhandlung </a:t>
            </a:r>
            <a:r>
              <a:rPr lang="de-DE" b="1" dirty="0"/>
              <a:t>unterbrochen</a:t>
            </a:r>
            <a:r>
              <a:rPr lang="de-DE" dirty="0"/>
              <a:t>, so gibt der Vorsitzende den Anwesenden bekannt, wann sie </a:t>
            </a:r>
            <a:r>
              <a:rPr lang="de-DE" b="1" dirty="0"/>
              <a:t>fortgesetzt</a:t>
            </a:r>
            <a:r>
              <a:rPr lang="de-DE" dirty="0"/>
              <a:t> wird, und weist darauf hin, dass weitere Ladungen nicht ergehen.</a:t>
            </a:r>
          </a:p>
          <a:p>
            <a:pPr marL="457200" indent="-457200" algn="l">
              <a:buAutoNum type="arabicParenBoth"/>
            </a:pPr>
            <a:r>
              <a:rPr lang="de-DE" dirty="0"/>
              <a:t> (2) Wird die Verhandlung </a:t>
            </a:r>
            <a:r>
              <a:rPr lang="de-DE" b="1" dirty="0"/>
              <a:t>ausgesetzt</a:t>
            </a:r>
            <a:r>
              <a:rPr lang="de-DE" dirty="0"/>
              <a:t> und beraumt das Gericht den Termin für die </a:t>
            </a:r>
            <a:r>
              <a:rPr lang="de-DE" b="1" dirty="0"/>
              <a:t>neue Hauptverhandlung </a:t>
            </a:r>
            <a:r>
              <a:rPr lang="de-DE" dirty="0"/>
              <a:t>sofort an,…</a:t>
            </a:r>
          </a:p>
          <a:p>
            <a:pPr algn="l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5053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77818" y="203199"/>
            <a:ext cx="9144000" cy="1727200"/>
          </a:xfrm>
        </p:spPr>
        <p:txBody>
          <a:bodyPr>
            <a:normAutofit fontScale="90000"/>
          </a:bodyPr>
          <a:lstStyle/>
          <a:p>
            <a:r>
              <a:rPr lang="de-DE" dirty="0"/>
              <a:t>Unterbrechung und Aussetzung der Hauptverhandlung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82252" y="2198253"/>
            <a:ext cx="10714183" cy="4572001"/>
          </a:xfrm>
        </p:spPr>
        <p:txBody>
          <a:bodyPr/>
          <a:lstStyle/>
          <a:p>
            <a:pPr algn="l"/>
            <a:r>
              <a:rPr lang="de-DE" dirty="0"/>
              <a:t>Unterbrechung:</a:t>
            </a:r>
          </a:p>
          <a:p>
            <a:pPr algn="l"/>
            <a:r>
              <a:rPr lang="de-DE" dirty="0"/>
              <a:t>Erster Teil der Verhandlung – Dauer der Unterbrechung – Fortsetzungsverhandlung</a:t>
            </a:r>
          </a:p>
          <a:p>
            <a:pPr algn="l"/>
            <a:endParaRPr lang="de-DE" dirty="0"/>
          </a:p>
          <a:p>
            <a:pPr algn="l"/>
            <a:r>
              <a:rPr lang="de-DE" dirty="0"/>
              <a:t>Verhandlung wird angehalten, für eine bestimmte Dauer unterbrochen und sodann fortgesetzt.</a:t>
            </a:r>
          </a:p>
          <a:p>
            <a:pPr algn="l"/>
            <a:endParaRPr lang="de-DE" dirty="0"/>
          </a:p>
          <a:p>
            <a:pPr algn="l"/>
            <a:endParaRPr lang="de-DE" dirty="0"/>
          </a:p>
          <a:p>
            <a:pPr algn="l"/>
            <a:endParaRPr lang="de-DE" dirty="0"/>
          </a:p>
          <a:p>
            <a:pPr algn="l"/>
            <a:endParaRPr lang="de-DE" dirty="0"/>
          </a:p>
          <a:p>
            <a:pPr marL="457200" indent="-457200" algn="l">
              <a:buAutoNum type="arabicPeriod"/>
            </a:pP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518" y="4110181"/>
            <a:ext cx="3171825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17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77818" y="203199"/>
            <a:ext cx="9144000" cy="1727200"/>
          </a:xfrm>
        </p:spPr>
        <p:txBody>
          <a:bodyPr>
            <a:normAutofit fontScale="90000"/>
          </a:bodyPr>
          <a:lstStyle/>
          <a:p>
            <a:r>
              <a:rPr lang="de-DE" dirty="0"/>
              <a:t>Unterbrechung und Aussetzung der Hauptverhandlung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82252" y="2198254"/>
            <a:ext cx="10714183" cy="3530600"/>
          </a:xfrm>
        </p:spPr>
        <p:txBody>
          <a:bodyPr/>
          <a:lstStyle/>
          <a:p>
            <a:pPr algn="l"/>
            <a:r>
              <a:rPr lang="de-DE" dirty="0"/>
              <a:t>Aussetzung:</a:t>
            </a:r>
          </a:p>
          <a:p>
            <a:pPr algn="l"/>
            <a:r>
              <a:rPr lang="de-DE" dirty="0"/>
              <a:t>Die Verhandlung wird abgebrochen</a:t>
            </a:r>
          </a:p>
          <a:p>
            <a:pPr algn="l"/>
            <a:r>
              <a:rPr lang="de-DE" dirty="0"/>
              <a:t>und muss an einem neuen Termin von vorne beginnen.</a:t>
            </a:r>
          </a:p>
          <a:p>
            <a:pPr algn="l"/>
            <a:endParaRPr lang="de-DE" dirty="0"/>
          </a:p>
          <a:p>
            <a:pPr algn="l"/>
            <a:endParaRPr lang="de-DE" dirty="0"/>
          </a:p>
          <a:p>
            <a:pPr algn="l"/>
            <a:endParaRPr lang="de-DE" dirty="0"/>
          </a:p>
          <a:p>
            <a:pPr marL="457200" indent="-457200" algn="l">
              <a:buAutoNum type="arabicPeriod"/>
            </a:pP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252" y="3840018"/>
            <a:ext cx="4064000" cy="272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34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77819" y="471055"/>
            <a:ext cx="9144000" cy="1727200"/>
          </a:xfrm>
        </p:spPr>
        <p:txBody>
          <a:bodyPr>
            <a:normAutofit fontScale="90000"/>
          </a:bodyPr>
          <a:lstStyle/>
          <a:p>
            <a:r>
              <a:rPr lang="de-DE" dirty="0"/>
              <a:t>Unterbrechung und Aussetzung der Hauptverhandlung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25600" y="2863273"/>
            <a:ext cx="9144000" cy="3530600"/>
          </a:xfrm>
        </p:spPr>
        <p:txBody>
          <a:bodyPr/>
          <a:lstStyle/>
          <a:p>
            <a:pPr algn="l"/>
            <a:r>
              <a:rPr lang="de-DE" dirty="0"/>
              <a:t>Unterbrechung der Hauptverhandlung = die HV wird in einem weiteren Termin fortgesetzt!</a:t>
            </a:r>
          </a:p>
          <a:p>
            <a:pPr algn="l"/>
            <a:endParaRPr lang="de-DE" dirty="0"/>
          </a:p>
          <a:p>
            <a:pPr algn="l"/>
            <a:r>
              <a:rPr lang="de-DE" dirty="0"/>
              <a:t>Aussetzung der Hauptverhandlung = die HV beginnt in einem neuen Termin von Beginn an!</a:t>
            </a:r>
          </a:p>
          <a:p>
            <a:pPr algn="l"/>
            <a:endParaRPr lang="de-DE" dirty="0"/>
          </a:p>
          <a:p>
            <a:pPr algn="l"/>
            <a:endParaRPr lang="de-DE" dirty="0"/>
          </a:p>
          <a:p>
            <a:pPr algn="l"/>
            <a:endParaRPr lang="de-DE" dirty="0"/>
          </a:p>
          <a:p>
            <a:pPr algn="l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30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Breitbild</PresentationFormat>
  <Paragraphs>24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Unterbrechung und Aussetzung der Hauptverhandlung</vt:lpstr>
      <vt:lpstr>Unterbrechung und Aussetzung der Hauptverhandlung</vt:lpstr>
      <vt:lpstr>Unterbrechung und Aussetzung der Hauptverhandlung</vt:lpstr>
      <vt:lpstr>Unterbrechung und Aussetzung der Hauptverhandlung</vt:lpstr>
    </vt:vector>
  </TitlesOfParts>
  <Company>&lt;Your Organisation&gt;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Unterbrechung und Aussetzung der Hauptverhandlung</dc:title>
  <dc:creator>Dozent BME</dc:creator>
  <cp:lastModifiedBy>Jürgen Hobert</cp:lastModifiedBy>
  <cp:revision>4</cp:revision>
  <dcterms:created xsi:type="dcterms:W3CDTF">2021-06-21T15:55:29Z</dcterms:created>
  <dcterms:modified xsi:type="dcterms:W3CDTF">2021-06-26T09:27:20Z</dcterms:modified>
</cp:coreProperties>
</file>