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2BB30-90D1-4014-BB47-8A8B5103EFC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F1EB6-434D-4DE1-9841-2B100508E0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18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1EB6-434D-4DE1-9841-2B100508E04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62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Geburtstag Fristberechnung § 187 II 2 BGB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1EB6-434D-4DE1-9841-2B100508E04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6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Geburtstag Fristberechnung § 187 II 2 BGB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1EB6-434D-4DE1-9841-2B100508E04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97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22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65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14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6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00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6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40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61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93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6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D190-0E5C-465D-B9E7-55A3EDF9910B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0E29-A668-476C-9425-74F963EC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52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Zustellungen in Strafsachen: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Staatsanwaltschaft Mainz fertigt gegen Cem </a:t>
            </a:r>
            <a:r>
              <a:rPr lang="de-DE" dirty="0" err="1"/>
              <a:t>Ergogan</a:t>
            </a:r>
            <a:r>
              <a:rPr lang="de-DE" dirty="0"/>
              <a:t>, geb. am 7.2.2001, vertreten durch Rechtsanwalt Schelm eine Anklage wegen Gefährlicher Körperverletzung am 7.2.2022. Diese Anklage geht am 22.6.2022 beim Amtsgericht Mainz -Strafrichter-  ein. Der zuständige Richter </a:t>
            </a:r>
            <a:r>
              <a:rPr lang="de-DE" dirty="0" err="1"/>
              <a:t>Wirron</a:t>
            </a:r>
            <a:r>
              <a:rPr lang="de-DE" dirty="0"/>
              <a:t> verfügt, Anklage übermitteln</a:t>
            </a:r>
            <a:r>
              <a:rPr lang="de-DE" dirty="0" smtClean="0"/>
              <a:t>.</a:t>
            </a:r>
          </a:p>
          <a:p>
            <a:r>
              <a:rPr lang="de-DE" dirty="0" smtClean="0"/>
              <a:t>Was verstehen Sie unter einer gesetzlichen Zustellungsvollmacht und einer rechtsgeschäftlichen Zustellungsvollmacht?</a:t>
            </a:r>
          </a:p>
          <a:p>
            <a:r>
              <a:rPr lang="de-DE" dirty="0" smtClean="0"/>
              <a:t>An </a:t>
            </a:r>
            <a:r>
              <a:rPr lang="de-DE" dirty="0"/>
              <a:t>wen, wie und in welcher Form ist die Anklage zu übermitteln?</a:t>
            </a:r>
          </a:p>
          <a:p>
            <a:r>
              <a:rPr lang="de-DE" dirty="0" smtClean="0"/>
              <a:t> Die Anklage ist grundsätzlich förmlich zuzustellen, weil die Fristbestimmung eine richterliche Entscheidung ist, §§ 201, 35 II StPO (Umkehrschluss).</a:t>
            </a:r>
            <a:endParaRPr lang="de-DE" dirty="0"/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Zustellungen in Strafsachen: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 Anklage ist zuzustellen an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 (Wahl-)Verteidiger gegen EB, sofern sich eine Vollmacht in den Akten befindet (bzw. diese nachgewiesen ist, Gesetzesänderung seit 1.7.2021), § 145 a I StPO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 Angeklagten, sofern sich keine Vollmacht in den Akten befindet (bzw. diese nicht nachgewiesen ist), § 145 a III StPO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Bei Zustellung an den Verteidiger wird der Angeklagte  hiervon unterrichtet und erhält dabei eine Abschrift der Entscheidung, § 145 a III 1 StPO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Bei Zustellung an den Angeklagten wird der Verteidiger hiervon unterrichtet und erhält eine Abschrift der Entscheidung, § 145 a III 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Zustellungen in Strafsachen: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Wie ist die Rechtslage hier beim Pflichtverteidiger?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 Pflichtverteidiger wird vom Gericht bestellt 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Insoweit gibt es keine Vollmacht sondern lediglich einen Bestellungsbeschluss.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Dieser beinhaltet die - gesetzliche – Zustellungsvollmacht nach § 145 a I, 2. Alt StPO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Zustellungen in Strafsachen: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Wahlverteidiger: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Vertretungsvollmacht?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Rechtsgeschäftliche ZU-Vollmacht?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Gesetzliche ZU-Vollmacht?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Zustellung an Verteidiger</a:t>
            </a: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Keine ZU-Vollmacht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ZU an Angeklagten!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Pflichtverteidiger: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Bestellungsbeschluss?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Gesetzliche ZU-Vollmacht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Zustellung an Pflichtverteidiger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9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Breitbild</PresentationFormat>
  <Paragraphs>35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Zustellungen in Strafsachen:</vt:lpstr>
      <vt:lpstr>Zustellungen in Strafsachen:</vt:lpstr>
      <vt:lpstr>Zustellungen in Strafsachen:</vt:lpstr>
      <vt:lpstr>Zustellungen in Strafsachen:</vt:lpstr>
    </vt:vector>
  </TitlesOfParts>
  <Company>&lt;Your Organisation&gt;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Dozent BME</dc:creator>
  <cp:lastModifiedBy>Dozent BME</cp:lastModifiedBy>
  <cp:revision>5</cp:revision>
  <dcterms:created xsi:type="dcterms:W3CDTF">2022-06-22T08:29:12Z</dcterms:created>
  <dcterms:modified xsi:type="dcterms:W3CDTF">2022-06-22T09:09:05Z</dcterms:modified>
</cp:coreProperties>
</file>